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0693400" cy="7561263"/>
  <p:notesSz cx="6797675" cy="9926638"/>
  <p:defaultTextStyle>
    <a:defPPr>
      <a:defRPr lang="da-DK"/>
    </a:defPPr>
    <a:lvl1pPr marL="0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1457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2913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4371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85828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07283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28740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50198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71654" algn="l" defTabSz="104291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3" autoAdjust="0"/>
  </p:normalViewPr>
  <p:slideViewPr>
    <p:cSldViewPr>
      <p:cViewPr varScale="1">
        <p:scale>
          <a:sx n="98" d="100"/>
          <a:sy n="98" d="100"/>
        </p:scale>
        <p:origin x="1500" y="90"/>
      </p:cViewPr>
      <p:guideLst>
        <p:guide orient="horz" pos="2382"/>
        <p:guide pos="33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C6567-5F8C-4458-AD25-8450E783FA68}" type="datetimeFigureOut">
              <a:rPr lang="da-DK" smtClean="0"/>
              <a:pPr/>
              <a:t>13-10-2022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9B8D-11F5-4F43-96F3-E7E0E94C0C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3662512" y="3224886"/>
            <a:ext cx="3789421" cy="13496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t" anchorCtr="0"/>
          <a:lstStyle/>
          <a:p>
            <a:pPr algn="ctr"/>
            <a:r>
              <a:rPr lang="da-DK" sz="1300" dirty="0">
                <a:solidFill>
                  <a:schemeClr val="tx1"/>
                </a:solidFill>
              </a:rPr>
              <a:t>Problemformulering / Udfordring:</a:t>
            </a:r>
          </a:p>
          <a:p>
            <a:r>
              <a:rPr lang="da-DK" sz="1300" dirty="0">
                <a:solidFill>
                  <a:schemeClr val="bg1">
                    <a:lumMod val="75000"/>
                  </a:schemeClr>
                </a:solidFill>
              </a:rPr>
              <a:t>_______________________________________________________________________________________</a:t>
            </a:r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5854146" y="6034171"/>
            <a:ext cx="2319753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2809470" y="6034171"/>
            <a:ext cx="2319753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344732" y="4289495"/>
            <a:ext cx="1957292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8101406" y="4725664"/>
            <a:ext cx="2247261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Titel 6"/>
          <p:cNvSpPr txBox="1">
            <a:spLocks/>
          </p:cNvSpPr>
          <p:nvPr/>
        </p:nvSpPr>
        <p:spPr>
          <a:xfrm>
            <a:off x="4476793" y="582060"/>
            <a:ext cx="2196011" cy="10904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675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Titel 6"/>
          <p:cNvSpPr txBox="1">
            <a:spLocks/>
          </p:cNvSpPr>
          <p:nvPr/>
        </p:nvSpPr>
        <p:spPr>
          <a:xfrm>
            <a:off x="7593961" y="1018229"/>
            <a:ext cx="2174768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794578" y="2430966"/>
            <a:ext cx="2029784" cy="95270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15" name="Ellipse 14"/>
          <p:cNvSpPr/>
          <p:nvPr/>
        </p:nvSpPr>
        <p:spPr>
          <a:xfrm>
            <a:off x="4621777" y="1954611"/>
            <a:ext cx="1884799" cy="95270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r>
              <a:rPr lang="da-DK" dirty="0"/>
              <a:t> </a:t>
            </a:r>
          </a:p>
        </p:txBody>
      </p:sp>
      <p:sp>
        <p:nvSpPr>
          <p:cNvPr id="16" name="Ellipse 15"/>
          <p:cNvSpPr/>
          <p:nvPr/>
        </p:nvSpPr>
        <p:spPr>
          <a:xfrm>
            <a:off x="2447008" y="4289495"/>
            <a:ext cx="1667323" cy="9527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17" name="Ellipse 16"/>
          <p:cNvSpPr/>
          <p:nvPr/>
        </p:nvSpPr>
        <p:spPr>
          <a:xfrm>
            <a:off x="3969346" y="4892122"/>
            <a:ext cx="1957292" cy="95270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18" name="Ellipse 17"/>
          <p:cNvSpPr/>
          <p:nvPr/>
        </p:nvSpPr>
        <p:spPr>
          <a:xfrm>
            <a:off x="6216607" y="4798359"/>
            <a:ext cx="1812306" cy="95270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19" name="Ellipse 18"/>
          <p:cNvSpPr/>
          <p:nvPr/>
        </p:nvSpPr>
        <p:spPr>
          <a:xfrm>
            <a:off x="7666452" y="3562547"/>
            <a:ext cx="1785915" cy="95270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20" name="Ellipse 19"/>
          <p:cNvSpPr/>
          <p:nvPr/>
        </p:nvSpPr>
        <p:spPr>
          <a:xfrm>
            <a:off x="6869037" y="2351573"/>
            <a:ext cx="2029784" cy="95270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91" tIns="52146" rIns="104291" bIns="52146" rtlCol="0" anchor="ctr"/>
          <a:lstStyle/>
          <a:p>
            <a:pPr algn="ctr"/>
            <a:endParaRPr lang="da-DK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1" y="0"/>
            <a:ext cx="10693400" cy="2912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104291" tIns="52146" rIns="104291" bIns="5214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1"/>
              </a:spcAft>
            </a:pP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Kontekst perspektiv   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Aktør Perspektiv 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 Kontekst perspektiv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  Aktør Perspektiv 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 Kontekst perspektiv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  Aktør Perspektiv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 </a:t>
            </a:r>
          </a:p>
        </p:txBody>
      </p:sp>
      <p:sp>
        <p:nvSpPr>
          <p:cNvPr id="25" name="Titel 6"/>
          <p:cNvSpPr txBox="1">
            <a:spLocks/>
          </p:cNvSpPr>
          <p:nvPr/>
        </p:nvSpPr>
        <p:spPr>
          <a:xfrm>
            <a:off x="1142147" y="1018229"/>
            <a:ext cx="2174768" cy="11114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104291" tIns="52146" rIns="104291" bIns="52146" rtlCol="0" anchor="t">
            <a:normAutofit fontScale="75000" lnSpcReduction="20000"/>
          </a:bodyPr>
          <a:lstStyle/>
          <a:p>
            <a:pPr>
              <a:spcBef>
                <a:spcPct val="0"/>
              </a:spcBef>
            </a:pPr>
            <a:r>
              <a:rPr lang="da-DK" sz="1200" dirty="0">
                <a:latin typeface="+mj-lt"/>
                <a:ea typeface="+mj-ea"/>
                <a:cs typeface="+mj-cs"/>
              </a:rPr>
              <a:t>Tiltag: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r>
              <a:rPr lang="da-DK" sz="1200" dirty="0">
                <a:latin typeface="+mj-lt"/>
                <a:ea typeface="+mj-ea"/>
                <a:cs typeface="+mj-cs"/>
              </a:rPr>
              <a:t>*</a:t>
            </a:r>
            <a:br>
              <a:rPr lang="da-DK" sz="1200" dirty="0">
                <a:latin typeface="+mj-lt"/>
                <a:ea typeface="+mj-ea"/>
                <a:cs typeface="+mj-cs"/>
              </a:rPr>
            </a:br>
            <a:br>
              <a:rPr lang="da-DK" sz="1200" dirty="0">
                <a:latin typeface="+mj-lt"/>
                <a:ea typeface="+mj-ea"/>
                <a:cs typeface="+mj-cs"/>
              </a:rPr>
            </a:br>
            <a:endParaRPr lang="da-DK" sz="1200" dirty="0">
              <a:latin typeface="+mj-lt"/>
              <a:ea typeface="+mj-ea"/>
              <a:cs typeface="+mj-cs"/>
            </a:endParaRPr>
          </a:p>
        </p:txBody>
      </p:sp>
      <p:cxnSp>
        <p:nvCxnSpPr>
          <p:cNvPr id="27" name="Lige forbindelse 26"/>
          <p:cNvCxnSpPr>
            <a:stCxn id="14" idx="5"/>
          </p:cNvCxnSpPr>
          <p:nvPr/>
        </p:nvCxnSpPr>
        <p:spPr>
          <a:xfrm>
            <a:off x="3527107" y="3244152"/>
            <a:ext cx="388035" cy="29830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/>
          <p:cNvCxnSpPr>
            <a:stCxn id="15" idx="4"/>
            <a:endCxn id="6" idx="0"/>
          </p:cNvCxnSpPr>
          <p:nvPr/>
        </p:nvCxnSpPr>
        <p:spPr>
          <a:xfrm flipH="1">
            <a:off x="5557224" y="2907318"/>
            <a:ext cx="6953" cy="31756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/>
          <p:cNvCxnSpPr/>
          <p:nvPr/>
        </p:nvCxnSpPr>
        <p:spPr>
          <a:xfrm flipH="1">
            <a:off x="3461900" y="4144105"/>
            <a:ext cx="289969" cy="1453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/>
          <p:cNvCxnSpPr>
            <a:endCxn id="17" idx="0"/>
          </p:cNvCxnSpPr>
          <p:nvPr/>
        </p:nvCxnSpPr>
        <p:spPr>
          <a:xfrm flipH="1">
            <a:off x="4947992" y="4580275"/>
            <a:ext cx="253723" cy="31184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forbindelse 37"/>
          <p:cNvCxnSpPr/>
          <p:nvPr/>
        </p:nvCxnSpPr>
        <p:spPr>
          <a:xfrm>
            <a:off x="6651560" y="4434884"/>
            <a:ext cx="144985" cy="43616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/>
          <p:cNvCxnSpPr>
            <a:stCxn id="6" idx="6"/>
            <a:endCxn id="19" idx="2"/>
          </p:cNvCxnSpPr>
          <p:nvPr/>
        </p:nvCxnSpPr>
        <p:spPr>
          <a:xfrm>
            <a:off x="7451934" y="3899721"/>
            <a:ext cx="214519" cy="1391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/>
          <p:cNvCxnSpPr/>
          <p:nvPr/>
        </p:nvCxnSpPr>
        <p:spPr>
          <a:xfrm flipH="1">
            <a:off x="7030891" y="3199073"/>
            <a:ext cx="273100" cy="26399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1" y="7269983"/>
            <a:ext cx="10693400" cy="2912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104291" tIns="52146" rIns="104291" bIns="5214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1"/>
              </a:spcAft>
            </a:pP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Kontekst perspektiv   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Aktør Perspektiv 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 Kontekst perspektiv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  Aktør Perspektiv 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 Kontekst perspektiv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  Aktør Perspektiv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 </a:t>
            </a: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 rot="16200000">
            <a:off x="-3362686" y="3653966"/>
            <a:ext cx="7015842" cy="2904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104291" tIns="52146" rIns="104291" bIns="5214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1"/>
              </a:spcAft>
            </a:pP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Kontekst perspektiv  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Aktør Perspektiv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Kontekst perspektiv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Aktør Perspektiv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 rot="5400000">
            <a:off x="7040245" y="3653967"/>
            <a:ext cx="7015842" cy="2904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104291" tIns="52146" rIns="104291" bIns="5214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1"/>
              </a:spcAft>
            </a:pP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Kontekst perspektiv  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Aktør Perspektiv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Kontekst perspektiv  </a:t>
            </a:r>
            <a:r>
              <a:rPr lang="da-DK" sz="1100" dirty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  Aktør Perspektiv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Individ perspektiv</a:t>
            </a:r>
            <a:r>
              <a:rPr lang="da-DK" sz="1100" dirty="0">
                <a:solidFill>
                  <a:srgbClr val="00B050"/>
                </a:solidFill>
                <a:latin typeface="Calibri" pitchFamily="34" charset="0"/>
                <a:cs typeface="Arial" pitchFamily="34" charset="0"/>
              </a:rPr>
              <a:t>    </a:t>
            </a:r>
            <a:r>
              <a:rPr lang="da-DK" sz="11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33" name="Tekstboks 32"/>
          <p:cNvSpPr txBox="1"/>
          <p:nvPr/>
        </p:nvSpPr>
        <p:spPr>
          <a:xfrm>
            <a:off x="489717" y="6179560"/>
            <a:ext cx="2102276" cy="901065"/>
          </a:xfrm>
          <a:prstGeom prst="rect">
            <a:avLst/>
          </a:prstGeom>
          <a:noFill/>
        </p:spPr>
        <p:txBody>
          <a:bodyPr wrap="square" lIns="92153" tIns="46077" rIns="92153" bIns="46077" rtlCol="0">
            <a:spAutoFit/>
          </a:bodyPr>
          <a:lstStyle/>
          <a:p>
            <a:r>
              <a:rPr lang="da-DK" sz="1300" dirty="0"/>
              <a:t>Målformulering:</a:t>
            </a:r>
          </a:p>
          <a:p>
            <a:r>
              <a:rPr lang="da-DK" sz="1300" dirty="0">
                <a:solidFill>
                  <a:schemeClr val="bg1">
                    <a:lumMod val="75000"/>
                  </a:schemeClr>
                </a:solidFill>
              </a:rPr>
              <a:t>_____________________________________________________________________</a:t>
            </a:r>
          </a:p>
        </p:txBody>
      </p:sp>
      <p:cxnSp>
        <p:nvCxnSpPr>
          <p:cNvPr id="67" name="Lige forbindelse 66"/>
          <p:cNvCxnSpPr>
            <a:stCxn id="9" idx="0"/>
            <a:endCxn id="17" idx="3"/>
          </p:cNvCxnSpPr>
          <p:nvPr/>
        </p:nvCxnSpPr>
        <p:spPr>
          <a:xfrm flipV="1">
            <a:off x="3969346" y="5705307"/>
            <a:ext cx="286639" cy="3288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/>
          <p:cNvCxnSpPr/>
          <p:nvPr/>
        </p:nvCxnSpPr>
        <p:spPr>
          <a:xfrm flipH="1" flipV="1">
            <a:off x="7086514" y="5743392"/>
            <a:ext cx="72492" cy="29078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/>
          <p:cNvCxnSpPr/>
          <p:nvPr/>
        </p:nvCxnSpPr>
        <p:spPr>
          <a:xfrm flipV="1">
            <a:off x="8101406" y="2108650"/>
            <a:ext cx="217477" cy="256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/>
          <p:cNvCxnSpPr>
            <a:endCxn id="19" idx="4"/>
          </p:cNvCxnSpPr>
          <p:nvPr/>
        </p:nvCxnSpPr>
        <p:spPr>
          <a:xfrm flipH="1" flipV="1">
            <a:off x="8559410" y="4515253"/>
            <a:ext cx="411904" cy="2104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Lige forbindelse 70"/>
          <p:cNvCxnSpPr>
            <a:endCxn id="25" idx="2"/>
          </p:cNvCxnSpPr>
          <p:nvPr/>
        </p:nvCxnSpPr>
        <p:spPr>
          <a:xfrm flipH="1" flipV="1">
            <a:off x="2229532" y="2129719"/>
            <a:ext cx="362461" cy="34240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/>
          <p:cNvCxnSpPr>
            <a:stCxn id="10" idx="3"/>
            <a:endCxn id="16" idx="2"/>
          </p:cNvCxnSpPr>
          <p:nvPr/>
        </p:nvCxnSpPr>
        <p:spPr>
          <a:xfrm flipV="1">
            <a:off x="2302023" y="4765848"/>
            <a:ext cx="144985" cy="793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Lige forbindelse 72"/>
          <p:cNvCxnSpPr>
            <a:stCxn id="15" idx="0"/>
          </p:cNvCxnSpPr>
          <p:nvPr/>
        </p:nvCxnSpPr>
        <p:spPr>
          <a:xfrm flipV="1">
            <a:off x="5564176" y="1672481"/>
            <a:ext cx="0" cy="282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uiExpand="1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5" grpId="0" build="allAtOnce" animBg="1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160</Words>
  <Application>Microsoft Office PowerPoint</Application>
  <PresentationFormat>Brugerdefineret</PresentationFormat>
  <Paragraphs>16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Tiltag:  *  *  *</dc:title>
  <dc:creator>149ev36</dc:creator>
  <cp:lastModifiedBy>Helle S. Christensen</cp:lastModifiedBy>
  <cp:revision>18</cp:revision>
  <cp:lastPrinted>2022-10-13T13:28:36Z</cp:lastPrinted>
  <dcterms:created xsi:type="dcterms:W3CDTF">2013-02-13T20:03:43Z</dcterms:created>
  <dcterms:modified xsi:type="dcterms:W3CDTF">2022-10-13T13:29:21Z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-2034784971</vt:i4>
  </property>
  <property fmtid="{D5CDD505-2E9C-101B-9397-08002B2CF9AE}" pid="3" name="_NewReviewCycle">
    <vt:lpwstr/>
  </property>
  <property fmtid="{D5CDD505-2E9C-101B-9397-08002B2CF9AE}" pid="4" name="_EmailSubject">
    <vt:lpwstr>sammenhængscirklen - MOsaikken </vt:lpwstr>
  </property>
  <property fmtid="{D5CDD505-2E9C-101B-9397-08002B2CF9AE}" pid="5" name="_AuthorEmail">
    <vt:lpwstr>HSC@morsoe.dk</vt:lpwstr>
  </property>
  <property fmtid="{D5CDD505-2E9C-101B-9397-08002B2CF9AE}" pid="6" name="_AuthorEmailDisplayName">
    <vt:lpwstr>Helle S. Christensen</vt:lpwstr>
  </property>
  <property fmtid="{D5CDD505-2E9C-101B-9397-08002B2CF9AE}" pid="7" name="_PreviousAdHocReviewCycleID">
    <vt:i4>1206566640</vt:i4>
  </property>
</Properties>
</file>